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1139" r:id="rId3"/>
    <p:sldId id="1153" r:id="rId4"/>
    <p:sldId id="1155" r:id="rId5"/>
    <p:sldId id="1154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7" autoAdjust="0"/>
    <p:restoredTop sz="82483" autoAdjust="0"/>
  </p:normalViewPr>
  <p:slideViewPr>
    <p:cSldViewPr>
      <p:cViewPr varScale="1">
        <p:scale>
          <a:sx n="201" d="100"/>
          <a:sy n="201" d="100"/>
        </p:scale>
        <p:origin x="648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07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078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014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4:2-6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(Part A)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538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Continue steadfastly in prayer, being watchful in it with thanksgiving.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 the same time, pray also for us, that God may open to us a door for the word, to declare the mystery of Christ, on account of which I am in prison —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that I may make it clear, which is how I ought to speak. </a:t>
            </a:r>
            <a:endParaRPr lang="en-AU" sz="30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30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Walk in wisdom toward outsiders, making the best use of the time.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Let your speech always be gracious, seasoned with salt, so that you may know how you ought to answer each person.</a:t>
            </a:r>
            <a:r>
              <a:rPr lang="en-AU" sz="3000" dirty="0">
                <a:solidFill>
                  <a:schemeClr val="bg1"/>
                </a:solidFill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3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19" y="0"/>
            <a:ext cx="9139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 – an intimate communicative relationship with our Lord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272431" y="625252"/>
            <a:ext cx="88666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motivation for prayer should be our loving relationship with our Heavenly Father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409003" y="2161334"/>
            <a:ext cx="4824536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Matthew 6:9–13 (ESV)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9 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Pray then like this: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	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“Our Father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in heaven,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	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hallowed be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your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name.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10 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Your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kingdom come,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	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your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will be done,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on earth as it is in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heaven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.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Give us this day our daily bread,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and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forgive us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our debts,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203200"/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as we also have </a:t>
            </a:r>
            <a:r>
              <a:rPr lang="en-AU" u="sng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forgiven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 our debtors.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09600" indent="-609600">
              <a:tabLst>
                <a:tab pos="127000" algn="r"/>
                <a:tab pos="254000" algn="l"/>
              </a:tabLs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13 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	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</a:rPr>
              <a:t>And lead us not into temptation,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deliver us from evil.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C93904-4AA7-354E-8604-69F857E710C6}"/>
              </a:ext>
            </a:extLst>
          </p:cNvPr>
          <p:cNvSpPr txBox="1"/>
          <p:nvPr/>
        </p:nvSpPr>
        <p:spPr>
          <a:xfrm>
            <a:off x="4912" y="337220"/>
            <a:ext cx="808536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Continue Steadfastly in prayer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(be busily engaged in prayer)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249AB6-C3D3-094F-9723-8811F3F03F58}"/>
              </a:ext>
            </a:extLst>
          </p:cNvPr>
          <p:cNvSpPr txBox="1"/>
          <p:nvPr/>
        </p:nvSpPr>
        <p:spPr>
          <a:xfrm>
            <a:off x="0" y="1211040"/>
            <a:ext cx="9139089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Notice, Care and Pray about what’s happening in the world (especially where God is at work)</a:t>
            </a:r>
          </a:p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 for answers to our prayers.  Opportunity for thanksgiving, and increases our faith.</a:t>
            </a:r>
          </a:p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Watching for the return of Jesus.  Focuses our prayers on things of eternal significance.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D3808-1CE9-D34B-8571-E28A221ADD8E}"/>
              </a:ext>
            </a:extLst>
          </p:cNvPr>
          <p:cNvSpPr txBox="1"/>
          <p:nvPr/>
        </p:nvSpPr>
        <p:spPr>
          <a:xfrm>
            <a:off x="4913" y="923008"/>
            <a:ext cx="28388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Be Watchful in prayer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uiExpand="1" build="p"/>
      <p:bldP spid="35" grpId="0" animBg="1"/>
      <p:bldP spid="5" grpId="0" uiExpand="1" build="p"/>
      <p:bldP spid="6" grpId="0" uiExpand="1" build="p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19" y="0"/>
            <a:ext cx="9139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 – an intimate communicative relationship with our Lord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272431" y="625252"/>
            <a:ext cx="88666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motivation for prayer should be our loving relationship with our Heavenly Father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7382B3A-3E88-B144-8478-192358E3B78E}"/>
              </a:ext>
            </a:extLst>
          </p:cNvPr>
          <p:cNvSpPr/>
          <p:nvPr/>
        </p:nvSpPr>
        <p:spPr>
          <a:xfrm>
            <a:off x="2274628" y="3018593"/>
            <a:ext cx="4862263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Colossians 1:3–5 (ESV)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always thank God, the Father of our Lord Jesus Christ, when we pray for you,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we heard of your faith in Christ Jesus and of the love that you have for all the saints,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 of the hope laid up for you in heaven…..</a:t>
            </a:r>
            <a:r>
              <a:rPr lang="en-AU" dirty="0"/>
              <a:t> </a:t>
            </a:r>
            <a:endParaRPr lang="en-AU" sz="1700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C93904-4AA7-354E-8604-69F857E710C6}"/>
              </a:ext>
            </a:extLst>
          </p:cNvPr>
          <p:cNvSpPr txBox="1"/>
          <p:nvPr/>
        </p:nvSpPr>
        <p:spPr>
          <a:xfrm>
            <a:off x="4912" y="337220"/>
            <a:ext cx="808536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Continue Steadfastly in prayer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(be busily engaged in prayer)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249AB6-C3D3-094F-9723-8811F3F03F58}"/>
              </a:ext>
            </a:extLst>
          </p:cNvPr>
          <p:cNvSpPr txBox="1"/>
          <p:nvPr/>
        </p:nvSpPr>
        <p:spPr>
          <a:xfrm>
            <a:off x="0" y="1211040"/>
            <a:ext cx="9139089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Notice, Care and Pray about what’s happening in the world (especially where God is at work)</a:t>
            </a:r>
          </a:p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 for answers to our prayers.  Opportunity for thanksgiving, and increases our faith.</a:t>
            </a:r>
          </a:p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Watching for the return of Jesus.  Focuses our prayers on things of eternal significance.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D3808-1CE9-D34B-8571-E28A221ADD8E}"/>
              </a:ext>
            </a:extLst>
          </p:cNvPr>
          <p:cNvSpPr txBox="1"/>
          <p:nvPr/>
        </p:nvSpPr>
        <p:spPr>
          <a:xfrm>
            <a:off x="4913" y="923008"/>
            <a:ext cx="28388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Be Watchful in prayer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56ADEA-5CEC-6C41-A0D8-8F3A8DF03F76}"/>
              </a:ext>
            </a:extLst>
          </p:cNvPr>
          <p:cNvSpPr txBox="1"/>
          <p:nvPr/>
        </p:nvSpPr>
        <p:spPr>
          <a:xfrm>
            <a:off x="-2231" y="2101727"/>
            <a:ext cx="28388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Pray with Thanksgiving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A38A0F-9831-3E4D-A7A4-B6C5F477C95F}"/>
              </a:ext>
            </a:extLst>
          </p:cNvPr>
          <p:cNvSpPr txBox="1"/>
          <p:nvPr/>
        </p:nvSpPr>
        <p:spPr>
          <a:xfrm>
            <a:off x="2627784" y="2118049"/>
            <a:ext cx="538569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pray with fear and anxiety, but Thanksgiving</a:t>
            </a:r>
          </a:p>
        </p:txBody>
      </p:sp>
    </p:spTree>
    <p:extLst>
      <p:ext uri="{BB962C8B-B14F-4D97-AF65-F5344CB8AC3E}">
        <p14:creationId xmlns:p14="http://schemas.microsoft.com/office/powerpoint/2010/main" val="336784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19" y="0"/>
            <a:ext cx="91395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Prayer – an intimate communicative relationship with our Lord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F34E61-96F7-C547-94A5-C993A8AC581D}"/>
              </a:ext>
            </a:extLst>
          </p:cNvPr>
          <p:cNvSpPr txBox="1"/>
          <p:nvPr/>
        </p:nvSpPr>
        <p:spPr>
          <a:xfrm>
            <a:off x="272431" y="625252"/>
            <a:ext cx="886665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motivation for prayer should be our loving relationship with our Heavenly Father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C93904-4AA7-354E-8604-69F857E710C6}"/>
              </a:ext>
            </a:extLst>
          </p:cNvPr>
          <p:cNvSpPr txBox="1"/>
          <p:nvPr/>
        </p:nvSpPr>
        <p:spPr>
          <a:xfrm>
            <a:off x="4912" y="337220"/>
            <a:ext cx="808536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Continue Steadfastly in prayer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(be busily engaged in prayer)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249AB6-C3D3-094F-9723-8811F3F03F58}"/>
              </a:ext>
            </a:extLst>
          </p:cNvPr>
          <p:cNvSpPr txBox="1"/>
          <p:nvPr/>
        </p:nvSpPr>
        <p:spPr>
          <a:xfrm>
            <a:off x="0" y="1211040"/>
            <a:ext cx="9139089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Notice, Care and Pray about what’s happening in the world (especially where God is at work)</a:t>
            </a:r>
          </a:p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 for answers to our prayers.  Opportunity for thanksgiving, and increases our faith.</a:t>
            </a:r>
          </a:p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Watching for the return of Jesus.  Focuses our prayers on things of eternal significance.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FD3808-1CE9-D34B-8571-E28A221ADD8E}"/>
              </a:ext>
            </a:extLst>
          </p:cNvPr>
          <p:cNvSpPr txBox="1"/>
          <p:nvPr/>
        </p:nvSpPr>
        <p:spPr>
          <a:xfrm>
            <a:off x="4913" y="923008"/>
            <a:ext cx="28388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Be Watchful in prayer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56ADEA-5CEC-6C41-A0D8-8F3A8DF03F76}"/>
              </a:ext>
            </a:extLst>
          </p:cNvPr>
          <p:cNvSpPr txBox="1"/>
          <p:nvPr/>
        </p:nvSpPr>
        <p:spPr>
          <a:xfrm>
            <a:off x="-2231" y="2101727"/>
            <a:ext cx="28388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Pray with Thanksgiving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A38A0F-9831-3E4D-A7A4-B6C5F477C95F}"/>
              </a:ext>
            </a:extLst>
          </p:cNvPr>
          <p:cNvSpPr txBox="1"/>
          <p:nvPr/>
        </p:nvSpPr>
        <p:spPr>
          <a:xfrm>
            <a:off x="2627784" y="2118049"/>
            <a:ext cx="5385692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pray with fear and anxiety, but Thanksgiving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FDC64A-F6B5-E440-91AB-B1D5FDCF172E}"/>
              </a:ext>
            </a:extLst>
          </p:cNvPr>
          <p:cNvSpPr txBox="1"/>
          <p:nvPr/>
        </p:nvSpPr>
        <p:spPr>
          <a:xfrm>
            <a:off x="-2232" y="2451771"/>
            <a:ext cx="4214191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Pray for those who preach the Gospel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849481-76F6-094F-B8DC-107FE40CCE44}"/>
              </a:ext>
            </a:extLst>
          </p:cNvPr>
          <p:cNvSpPr txBox="1"/>
          <p:nvPr/>
        </p:nvSpPr>
        <p:spPr>
          <a:xfrm>
            <a:off x="7144" y="2754090"/>
            <a:ext cx="9139089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That God may open to us a door for the Word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(not concerned for own freedom or safety, but for opportunities to share the Word of God)</a:t>
            </a:r>
          </a:p>
          <a:p>
            <a:pPr marL="342900" indent="-342900">
              <a:buFont typeface="+mj-lt"/>
              <a:buAutoNum type="alphaLcParenR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To declare the mystery of Christ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B9F32B-8753-5B4D-8D3B-1C398C9C0360}"/>
              </a:ext>
            </a:extLst>
          </p:cNvPr>
          <p:cNvSpPr txBox="1"/>
          <p:nvPr/>
        </p:nvSpPr>
        <p:spPr>
          <a:xfrm>
            <a:off x="539552" y="3628497"/>
            <a:ext cx="8597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mystery of Christ is that through the Cross and His resurrection, Christ now dwells in our hearts – our sureness of future glory is Christ in us now.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 matter of clever arguments or fine speaking – it’s about clarity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Pray for </a:t>
            </a:r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eachother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that we would be able to clearly tell others of the hope we have and experience in the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361735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4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142321</TotalTime>
  <Words>701</Words>
  <Application>Microsoft Macintosh PowerPoint</Application>
  <PresentationFormat>On-screen Show (16:10)</PresentationFormat>
  <Paragraphs>58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2345</cp:revision>
  <cp:lastPrinted>2022-01-01T00:34:10Z</cp:lastPrinted>
  <dcterms:created xsi:type="dcterms:W3CDTF">2016-11-04T06:28:01Z</dcterms:created>
  <dcterms:modified xsi:type="dcterms:W3CDTF">2022-01-01T00:34:18Z</dcterms:modified>
</cp:coreProperties>
</file>